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27"/>
  </p:notesMasterIdLst>
  <p:sldIdLst>
    <p:sldId id="257" r:id="rId5"/>
    <p:sldId id="258" r:id="rId6"/>
    <p:sldId id="259" r:id="rId7"/>
    <p:sldId id="268" r:id="rId8"/>
    <p:sldId id="269" r:id="rId9"/>
    <p:sldId id="270" r:id="rId10"/>
    <p:sldId id="271" r:id="rId11"/>
    <p:sldId id="261" r:id="rId12"/>
    <p:sldId id="272" r:id="rId13"/>
    <p:sldId id="262" r:id="rId14"/>
    <p:sldId id="263" r:id="rId15"/>
    <p:sldId id="273" r:id="rId16"/>
    <p:sldId id="264" r:id="rId17"/>
    <p:sldId id="274" r:id="rId18"/>
    <p:sldId id="265" r:id="rId19"/>
    <p:sldId id="275" r:id="rId20"/>
    <p:sldId id="267" r:id="rId21"/>
    <p:sldId id="277" r:id="rId22"/>
    <p:sldId id="276" r:id="rId23"/>
    <p:sldId id="278" r:id="rId24"/>
    <p:sldId id="279" r:id="rId25"/>
    <p:sldId id="26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C2111F-D842-482A-A538-D482F9BB7349}" v="9" dt="2024-07-27T17:13:43.4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SHAL A" userId="f12d8161b92efde7" providerId="LiveId" clId="{FCC2111F-D842-482A-A538-D482F9BB7349}"/>
    <pc:docChg chg="undo custSel addSld delSld modSld sldOrd">
      <pc:chgData name="VESHAL A" userId="f12d8161b92efde7" providerId="LiveId" clId="{FCC2111F-D842-482A-A538-D482F9BB7349}" dt="2024-07-27T17:20:17.545" v="1576" actId="1076"/>
      <pc:docMkLst>
        <pc:docMk/>
      </pc:docMkLst>
      <pc:sldChg chg="modSp mod">
        <pc:chgData name="VESHAL A" userId="f12d8161b92efde7" providerId="LiveId" clId="{FCC2111F-D842-482A-A538-D482F9BB7349}" dt="2024-07-27T17:12:12.095" v="1490" actId="14100"/>
        <pc:sldMkLst>
          <pc:docMk/>
          <pc:sldMk cId="442835708" sldId="258"/>
        </pc:sldMkLst>
        <pc:spChg chg="mod">
          <ac:chgData name="VESHAL A" userId="f12d8161b92efde7" providerId="LiveId" clId="{FCC2111F-D842-482A-A538-D482F9BB7349}" dt="2024-07-27T11:30:07.589" v="737" actId="1076"/>
          <ac:spMkLst>
            <pc:docMk/>
            <pc:sldMk cId="442835708" sldId="258"/>
            <ac:spMk id="2" creationId="{A03B2EC1-B7BF-CE7B-C9A6-7635DA95F4F6}"/>
          </ac:spMkLst>
        </pc:spChg>
        <pc:spChg chg="mod">
          <ac:chgData name="VESHAL A" userId="f12d8161b92efde7" providerId="LiveId" clId="{FCC2111F-D842-482A-A538-D482F9BB7349}" dt="2024-07-27T17:12:12.095" v="1490" actId="14100"/>
          <ac:spMkLst>
            <pc:docMk/>
            <pc:sldMk cId="442835708" sldId="258"/>
            <ac:spMk id="3" creationId="{27EBACB0-5504-CAD6-951C-D14217A08A80}"/>
          </ac:spMkLst>
        </pc:spChg>
      </pc:sldChg>
      <pc:sldChg chg="addSp modSp mod">
        <pc:chgData name="VESHAL A" userId="f12d8161b92efde7" providerId="LiveId" clId="{FCC2111F-D842-482A-A538-D482F9BB7349}" dt="2024-07-27T11:51:06.474" v="975" actId="5793"/>
        <pc:sldMkLst>
          <pc:docMk/>
          <pc:sldMk cId="2116825521" sldId="259"/>
        </pc:sldMkLst>
        <pc:spChg chg="mod">
          <ac:chgData name="VESHAL A" userId="f12d8161b92efde7" providerId="LiveId" clId="{FCC2111F-D842-482A-A538-D482F9BB7349}" dt="2024-07-27T11:51:06.474" v="975" actId="5793"/>
          <ac:spMkLst>
            <pc:docMk/>
            <pc:sldMk cId="2116825521" sldId="259"/>
            <ac:spMk id="3" creationId="{27EBACB0-5504-CAD6-951C-D14217A08A80}"/>
          </ac:spMkLst>
        </pc:spChg>
        <pc:spChg chg="add">
          <ac:chgData name="VESHAL A" userId="f12d8161b92efde7" providerId="LiveId" clId="{FCC2111F-D842-482A-A538-D482F9BB7349}" dt="2024-07-27T11:34:30.812" v="758"/>
          <ac:spMkLst>
            <pc:docMk/>
            <pc:sldMk cId="2116825521" sldId="259"/>
            <ac:spMk id="4" creationId="{0D393D7E-849D-4E16-9BF0-7EBB23D57029}"/>
          </ac:spMkLst>
        </pc:spChg>
        <pc:spChg chg="add mod">
          <ac:chgData name="VESHAL A" userId="f12d8161b92efde7" providerId="LiveId" clId="{FCC2111F-D842-482A-A538-D482F9BB7349}" dt="2024-07-27T11:34:46.573" v="760" actId="21"/>
          <ac:spMkLst>
            <pc:docMk/>
            <pc:sldMk cId="2116825521" sldId="259"/>
            <ac:spMk id="5" creationId="{7803B158-B284-5DAE-B210-EC3E2139A144}"/>
          </ac:spMkLst>
        </pc:spChg>
      </pc:sldChg>
      <pc:sldChg chg="modSp mod">
        <pc:chgData name="VESHAL A" userId="f12d8161b92efde7" providerId="LiveId" clId="{FCC2111F-D842-482A-A538-D482F9BB7349}" dt="2024-07-27T16:54:14.797" v="1234" actId="20577"/>
        <pc:sldMkLst>
          <pc:docMk/>
          <pc:sldMk cId="584653228" sldId="261"/>
        </pc:sldMkLst>
        <pc:spChg chg="mod">
          <ac:chgData name="VESHAL A" userId="f12d8161b92efde7" providerId="LiveId" clId="{FCC2111F-D842-482A-A538-D482F9BB7349}" dt="2024-07-27T16:54:14.797" v="1234" actId="20577"/>
          <ac:spMkLst>
            <pc:docMk/>
            <pc:sldMk cId="584653228" sldId="261"/>
            <ac:spMk id="3" creationId="{27EBACB0-5504-CAD6-951C-D14217A08A80}"/>
          </ac:spMkLst>
        </pc:spChg>
      </pc:sldChg>
      <pc:sldChg chg="addSp modSp mod">
        <pc:chgData name="VESHAL A" userId="f12d8161b92efde7" providerId="LiveId" clId="{FCC2111F-D842-482A-A538-D482F9BB7349}" dt="2024-07-27T17:00:45.794" v="1385" actId="20577"/>
        <pc:sldMkLst>
          <pc:docMk/>
          <pc:sldMk cId="72854251" sldId="262"/>
        </pc:sldMkLst>
        <pc:spChg chg="mod">
          <ac:chgData name="VESHAL A" userId="f12d8161b92efde7" providerId="LiveId" clId="{FCC2111F-D842-482A-A538-D482F9BB7349}" dt="2024-07-27T17:00:45.794" v="1385" actId="20577"/>
          <ac:spMkLst>
            <pc:docMk/>
            <pc:sldMk cId="72854251" sldId="262"/>
            <ac:spMk id="3" creationId="{27EBACB0-5504-CAD6-951C-D14217A08A80}"/>
          </ac:spMkLst>
        </pc:spChg>
        <pc:spChg chg="add mod">
          <ac:chgData name="VESHAL A" userId="f12d8161b92efde7" providerId="LiveId" clId="{FCC2111F-D842-482A-A538-D482F9BB7349}" dt="2024-07-27T16:59:12.874" v="1358" actId="15"/>
          <ac:spMkLst>
            <pc:docMk/>
            <pc:sldMk cId="72854251" sldId="262"/>
            <ac:spMk id="4" creationId="{13FA0C43-DC78-CA94-13DF-8B5EBA8BAA29}"/>
          </ac:spMkLst>
        </pc:spChg>
        <pc:spChg chg="add mod">
          <ac:chgData name="VESHAL A" userId="f12d8161b92efde7" providerId="LiveId" clId="{FCC2111F-D842-482A-A538-D482F9BB7349}" dt="2024-07-27T16:59:27.176" v="1363" actId="20577"/>
          <ac:spMkLst>
            <pc:docMk/>
            <pc:sldMk cId="72854251" sldId="262"/>
            <ac:spMk id="5" creationId="{6FBDAD0D-BBF6-9BBF-8548-7408060B811F}"/>
          </ac:spMkLst>
        </pc:spChg>
      </pc:sldChg>
      <pc:sldChg chg="modSp mod">
        <pc:chgData name="VESHAL A" userId="f12d8161b92efde7" providerId="LiveId" clId="{FCC2111F-D842-482A-A538-D482F9BB7349}" dt="2024-07-27T17:02:50.541" v="1401" actId="20577"/>
        <pc:sldMkLst>
          <pc:docMk/>
          <pc:sldMk cId="2076851254" sldId="263"/>
        </pc:sldMkLst>
        <pc:spChg chg="mod">
          <ac:chgData name="VESHAL A" userId="f12d8161b92efde7" providerId="LiveId" clId="{FCC2111F-D842-482A-A538-D482F9BB7349}" dt="2024-07-27T17:02:50.541" v="1401" actId="20577"/>
          <ac:spMkLst>
            <pc:docMk/>
            <pc:sldMk cId="2076851254" sldId="263"/>
            <ac:spMk id="3" creationId="{27EBACB0-5504-CAD6-951C-D14217A08A80}"/>
          </ac:spMkLst>
        </pc:spChg>
      </pc:sldChg>
      <pc:sldChg chg="modSp mod">
        <pc:chgData name="VESHAL A" userId="f12d8161b92efde7" providerId="LiveId" clId="{FCC2111F-D842-482A-A538-D482F9BB7349}" dt="2024-07-27T17:05:35.783" v="1433" actId="20577"/>
        <pc:sldMkLst>
          <pc:docMk/>
          <pc:sldMk cId="3657386529" sldId="264"/>
        </pc:sldMkLst>
        <pc:spChg chg="mod">
          <ac:chgData name="VESHAL A" userId="f12d8161b92efde7" providerId="LiveId" clId="{FCC2111F-D842-482A-A538-D482F9BB7349}" dt="2024-07-27T17:04:12.331" v="1412" actId="1076"/>
          <ac:spMkLst>
            <pc:docMk/>
            <pc:sldMk cId="3657386529" sldId="264"/>
            <ac:spMk id="2" creationId="{A03B2EC1-B7BF-CE7B-C9A6-7635DA95F4F6}"/>
          </ac:spMkLst>
        </pc:spChg>
        <pc:spChg chg="mod">
          <ac:chgData name="VESHAL A" userId="f12d8161b92efde7" providerId="LiveId" clId="{FCC2111F-D842-482A-A538-D482F9BB7349}" dt="2024-07-27T17:05:35.783" v="1433" actId="20577"/>
          <ac:spMkLst>
            <pc:docMk/>
            <pc:sldMk cId="3657386529" sldId="264"/>
            <ac:spMk id="3" creationId="{27EBACB0-5504-CAD6-951C-D14217A08A80}"/>
          </ac:spMkLst>
        </pc:spChg>
      </pc:sldChg>
      <pc:sldChg chg="modSp mod">
        <pc:chgData name="VESHAL A" userId="f12d8161b92efde7" providerId="LiveId" clId="{FCC2111F-D842-482A-A538-D482F9BB7349}" dt="2024-07-27T17:09:49.939" v="1471" actId="5793"/>
        <pc:sldMkLst>
          <pc:docMk/>
          <pc:sldMk cId="3184081554" sldId="265"/>
        </pc:sldMkLst>
        <pc:spChg chg="mod">
          <ac:chgData name="VESHAL A" userId="f12d8161b92efde7" providerId="LiveId" clId="{FCC2111F-D842-482A-A538-D482F9BB7349}" dt="2024-07-27T17:09:49.939" v="1471" actId="5793"/>
          <ac:spMkLst>
            <pc:docMk/>
            <pc:sldMk cId="3184081554" sldId="265"/>
            <ac:spMk id="3" creationId="{27EBACB0-5504-CAD6-951C-D14217A08A80}"/>
          </ac:spMkLst>
        </pc:spChg>
      </pc:sldChg>
      <pc:sldChg chg="addSp delSp modSp mod">
        <pc:chgData name="VESHAL A" userId="f12d8161b92efde7" providerId="LiveId" clId="{FCC2111F-D842-482A-A538-D482F9BB7349}" dt="2024-07-27T17:13:12.183" v="1495" actId="14100"/>
        <pc:sldMkLst>
          <pc:docMk/>
          <pc:sldMk cId="3319627397" sldId="267"/>
        </pc:sldMkLst>
        <pc:spChg chg="del">
          <ac:chgData name="VESHAL A" userId="f12d8161b92efde7" providerId="LiveId" clId="{FCC2111F-D842-482A-A538-D482F9BB7349}" dt="2024-07-27T17:12:54.833" v="1491" actId="22"/>
          <ac:spMkLst>
            <pc:docMk/>
            <pc:sldMk cId="3319627397" sldId="267"/>
            <ac:spMk id="3" creationId="{27EBACB0-5504-CAD6-951C-D14217A08A80}"/>
          </ac:spMkLst>
        </pc:spChg>
        <pc:picChg chg="add mod ord">
          <ac:chgData name="VESHAL A" userId="f12d8161b92efde7" providerId="LiveId" clId="{FCC2111F-D842-482A-A538-D482F9BB7349}" dt="2024-07-27T17:13:12.183" v="1495" actId="14100"/>
          <ac:picMkLst>
            <pc:docMk/>
            <pc:sldMk cId="3319627397" sldId="267"/>
            <ac:picMk id="5" creationId="{EFB6F039-2AF3-57D9-EFF9-F21BD3A74B5B}"/>
          </ac:picMkLst>
        </pc:picChg>
      </pc:sldChg>
      <pc:sldChg chg="modSp new mod">
        <pc:chgData name="VESHAL A" userId="f12d8161b92efde7" providerId="LiveId" clId="{FCC2111F-D842-482A-A538-D482F9BB7349}" dt="2024-07-27T16:13:10.673" v="1061" actId="255"/>
        <pc:sldMkLst>
          <pc:docMk/>
          <pc:sldMk cId="3857205914" sldId="268"/>
        </pc:sldMkLst>
        <pc:spChg chg="mod">
          <ac:chgData name="VESHAL A" userId="f12d8161b92efde7" providerId="LiveId" clId="{FCC2111F-D842-482A-A538-D482F9BB7349}" dt="2024-07-27T11:46:50.784" v="866" actId="1076"/>
          <ac:spMkLst>
            <pc:docMk/>
            <pc:sldMk cId="3857205914" sldId="268"/>
            <ac:spMk id="2" creationId="{F40CE32A-7FD8-DE1E-235D-7908881C74C2}"/>
          </ac:spMkLst>
        </pc:spChg>
        <pc:spChg chg="mod">
          <ac:chgData name="VESHAL A" userId="f12d8161b92efde7" providerId="LiveId" clId="{FCC2111F-D842-482A-A538-D482F9BB7349}" dt="2024-07-27T16:13:10.673" v="1061" actId="255"/>
          <ac:spMkLst>
            <pc:docMk/>
            <pc:sldMk cId="3857205914" sldId="268"/>
            <ac:spMk id="3" creationId="{9D2F4F63-6B4A-61C2-4957-96C0AB8E7031}"/>
          </ac:spMkLst>
        </pc:spChg>
      </pc:sldChg>
      <pc:sldChg chg="modSp new mod">
        <pc:chgData name="VESHAL A" userId="f12d8161b92efde7" providerId="LiveId" clId="{FCC2111F-D842-482A-A538-D482F9BB7349}" dt="2024-07-27T16:14:26.719" v="1107" actId="255"/>
        <pc:sldMkLst>
          <pc:docMk/>
          <pc:sldMk cId="3054808057" sldId="269"/>
        </pc:sldMkLst>
        <pc:spChg chg="mod">
          <ac:chgData name="VESHAL A" userId="f12d8161b92efde7" providerId="LiveId" clId="{FCC2111F-D842-482A-A538-D482F9BB7349}" dt="2024-07-27T16:12:43.846" v="1059" actId="27636"/>
          <ac:spMkLst>
            <pc:docMk/>
            <pc:sldMk cId="3054808057" sldId="269"/>
            <ac:spMk id="2" creationId="{9115D340-E4A1-CB7A-D277-9D3C5138DBE2}"/>
          </ac:spMkLst>
        </pc:spChg>
        <pc:spChg chg="mod">
          <ac:chgData name="VESHAL A" userId="f12d8161b92efde7" providerId="LiveId" clId="{FCC2111F-D842-482A-A538-D482F9BB7349}" dt="2024-07-27T16:14:26.719" v="1107" actId="255"/>
          <ac:spMkLst>
            <pc:docMk/>
            <pc:sldMk cId="3054808057" sldId="269"/>
            <ac:spMk id="3" creationId="{D0D9A85B-1972-AD61-BB48-ECAD6F45D17A}"/>
          </ac:spMkLst>
        </pc:spChg>
      </pc:sldChg>
      <pc:sldChg chg="new del">
        <pc:chgData name="VESHAL A" userId="f12d8161b92efde7" providerId="LiveId" clId="{FCC2111F-D842-482A-A538-D482F9BB7349}" dt="2024-07-27T16:11:54.603" v="1044" actId="680"/>
        <pc:sldMkLst>
          <pc:docMk/>
          <pc:sldMk cId="686866987" sldId="270"/>
        </pc:sldMkLst>
      </pc:sldChg>
      <pc:sldChg chg="modSp new mod">
        <pc:chgData name="VESHAL A" userId="f12d8161b92efde7" providerId="LiveId" clId="{FCC2111F-D842-482A-A538-D482F9BB7349}" dt="2024-07-27T16:14:14.518" v="1105" actId="1076"/>
        <pc:sldMkLst>
          <pc:docMk/>
          <pc:sldMk cId="1434477796" sldId="270"/>
        </pc:sldMkLst>
        <pc:spChg chg="mod">
          <ac:chgData name="VESHAL A" userId="f12d8161b92efde7" providerId="LiveId" clId="{FCC2111F-D842-482A-A538-D482F9BB7349}" dt="2024-07-27T16:12:16.578" v="1050"/>
          <ac:spMkLst>
            <pc:docMk/>
            <pc:sldMk cId="1434477796" sldId="270"/>
            <ac:spMk id="2" creationId="{D5619680-2E8D-310B-B613-8F6688974155}"/>
          </ac:spMkLst>
        </pc:spChg>
        <pc:spChg chg="mod">
          <ac:chgData name="VESHAL A" userId="f12d8161b92efde7" providerId="LiveId" clId="{FCC2111F-D842-482A-A538-D482F9BB7349}" dt="2024-07-27T16:14:14.518" v="1105" actId="1076"/>
          <ac:spMkLst>
            <pc:docMk/>
            <pc:sldMk cId="1434477796" sldId="270"/>
            <ac:spMk id="3" creationId="{62D4A04D-3525-5DF5-6BE9-0AF865ABF587}"/>
          </ac:spMkLst>
        </pc:spChg>
      </pc:sldChg>
      <pc:sldChg chg="modSp new mod">
        <pc:chgData name="VESHAL A" userId="f12d8161b92efde7" providerId="LiveId" clId="{FCC2111F-D842-482A-A538-D482F9BB7349}" dt="2024-07-27T16:16:53.459" v="1153" actId="20577"/>
        <pc:sldMkLst>
          <pc:docMk/>
          <pc:sldMk cId="693113819" sldId="271"/>
        </pc:sldMkLst>
        <pc:spChg chg="mod">
          <ac:chgData name="VESHAL A" userId="f12d8161b92efde7" providerId="LiveId" clId="{FCC2111F-D842-482A-A538-D482F9BB7349}" dt="2024-07-27T16:15:47.116" v="1133" actId="14100"/>
          <ac:spMkLst>
            <pc:docMk/>
            <pc:sldMk cId="693113819" sldId="271"/>
            <ac:spMk id="2" creationId="{B05836FE-8BA4-F259-D5CB-CA9B5FD11AE8}"/>
          </ac:spMkLst>
        </pc:spChg>
        <pc:spChg chg="mod">
          <ac:chgData name="VESHAL A" userId="f12d8161b92efde7" providerId="LiveId" clId="{FCC2111F-D842-482A-A538-D482F9BB7349}" dt="2024-07-27T16:16:53.459" v="1153" actId="20577"/>
          <ac:spMkLst>
            <pc:docMk/>
            <pc:sldMk cId="693113819" sldId="271"/>
            <ac:spMk id="3" creationId="{7B2A6278-2E6B-C001-CF28-A287F57C869A}"/>
          </ac:spMkLst>
        </pc:spChg>
      </pc:sldChg>
      <pc:sldChg chg="modSp new mod">
        <pc:chgData name="VESHAL A" userId="f12d8161b92efde7" providerId="LiveId" clId="{FCC2111F-D842-482A-A538-D482F9BB7349}" dt="2024-07-27T16:55:49.030" v="1320" actId="113"/>
        <pc:sldMkLst>
          <pc:docMk/>
          <pc:sldMk cId="2123196614" sldId="272"/>
        </pc:sldMkLst>
        <pc:spChg chg="mod">
          <ac:chgData name="VESHAL A" userId="f12d8161b92efde7" providerId="LiveId" clId="{FCC2111F-D842-482A-A538-D482F9BB7349}" dt="2024-07-27T16:54:26.450" v="1246" actId="20577"/>
          <ac:spMkLst>
            <pc:docMk/>
            <pc:sldMk cId="2123196614" sldId="272"/>
            <ac:spMk id="2" creationId="{43441EB4-2F2B-5A17-403B-66DADC0E028A}"/>
          </ac:spMkLst>
        </pc:spChg>
        <pc:spChg chg="mod">
          <ac:chgData name="VESHAL A" userId="f12d8161b92efde7" providerId="LiveId" clId="{FCC2111F-D842-482A-A538-D482F9BB7349}" dt="2024-07-27T16:55:49.030" v="1320" actId="113"/>
          <ac:spMkLst>
            <pc:docMk/>
            <pc:sldMk cId="2123196614" sldId="272"/>
            <ac:spMk id="3" creationId="{D2CE998B-AA69-C465-9914-A14EF098C4C7}"/>
          </ac:spMkLst>
        </pc:spChg>
      </pc:sldChg>
      <pc:sldChg chg="delSp modSp new mod">
        <pc:chgData name="VESHAL A" userId="f12d8161b92efde7" providerId="LiveId" clId="{FCC2111F-D842-482A-A538-D482F9BB7349}" dt="2024-07-27T17:03:43.306" v="1410" actId="27636"/>
        <pc:sldMkLst>
          <pc:docMk/>
          <pc:sldMk cId="3087313682" sldId="273"/>
        </pc:sldMkLst>
        <pc:spChg chg="del">
          <ac:chgData name="VESHAL A" userId="f12d8161b92efde7" providerId="LiveId" clId="{FCC2111F-D842-482A-A538-D482F9BB7349}" dt="2024-07-27T17:01:58.227" v="1387" actId="21"/>
          <ac:spMkLst>
            <pc:docMk/>
            <pc:sldMk cId="3087313682" sldId="273"/>
            <ac:spMk id="2" creationId="{ED0B9031-4D91-6050-E15E-707DCC22B749}"/>
          </ac:spMkLst>
        </pc:spChg>
        <pc:spChg chg="mod">
          <ac:chgData name="VESHAL A" userId="f12d8161b92efde7" providerId="LiveId" clId="{FCC2111F-D842-482A-A538-D482F9BB7349}" dt="2024-07-27T17:03:43.306" v="1410" actId="27636"/>
          <ac:spMkLst>
            <pc:docMk/>
            <pc:sldMk cId="3087313682" sldId="273"/>
            <ac:spMk id="3" creationId="{140F0EC2-1D32-70AE-CBC4-0CC8EE6D3B9B}"/>
          </ac:spMkLst>
        </pc:spChg>
      </pc:sldChg>
      <pc:sldChg chg="delSp modSp new mod">
        <pc:chgData name="VESHAL A" userId="f12d8161b92efde7" providerId="LiveId" clId="{FCC2111F-D842-482A-A538-D482F9BB7349}" dt="2024-07-27T17:06:14.371" v="1449" actId="5793"/>
        <pc:sldMkLst>
          <pc:docMk/>
          <pc:sldMk cId="2770544314" sldId="274"/>
        </pc:sldMkLst>
        <pc:spChg chg="del">
          <ac:chgData name="VESHAL A" userId="f12d8161b92efde7" providerId="LiveId" clId="{FCC2111F-D842-482A-A538-D482F9BB7349}" dt="2024-07-27T17:05:26.149" v="1430" actId="21"/>
          <ac:spMkLst>
            <pc:docMk/>
            <pc:sldMk cId="2770544314" sldId="274"/>
            <ac:spMk id="2" creationId="{49FB39BF-E8D6-1861-1155-025155A25A81}"/>
          </ac:spMkLst>
        </pc:spChg>
        <pc:spChg chg="mod">
          <ac:chgData name="VESHAL A" userId="f12d8161b92efde7" providerId="LiveId" clId="{FCC2111F-D842-482A-A538-D482F9BB7349}" dt="2024-07-27T17:06:14.371" v="1449" actId="5793"/>
          <ac:spMkLst>
            <pc:docMk/>
            <pc:sldMk cId="2770544314" sldId="274"/>
            <ac:spMk id="3" creationId="{C5D1B977-A7C3-F4ED-96E9-E3D2EB5B8560}"/>
          </ac:spMkLst>
        </pc:spChg>
      </pc:sldChg>
      <pc:sldChg chg="delSp modSp new mod">
        <pc:chgData name="VESHAL A" userId="f12d8161b92efde7" providerId="LiveId" clId="{FCC2111F-D842-482A-A538-D482F9BB7349}" dt="2024-07-27T17:10:49.880" v="1487" actId="14100"/>
        <pc:sldMkLst>
          <pc:docMk/>
          <pc:sldMk cId="4184012142" sldId="275"/>
        </pc:sldMkLst>
        <pc:spChg chg="del">
          <ac:chgData name="VESHAL A" userId="f12d8161b92efde7" providerId="LiveId" clId="{FCC2111F-D842-482A-A538-D482F9BB7349}" dt="2024-07-27T17:09:59.129" v="1473" actId="21"/>
          <ac:spMkLst>
            <pc:docMk/>
            <pc:sldMk cId="4184012142" sldId="275"/>
            <ac:spMk id="2" creationId="{18075CDE-63FF-545C-2466-911FB12B6DF5}"/>
          </ac:spMkLst>
        </pc:spChg>
        <pc:spChg chg="mod">
          <ac:chgData name="VESHAL A" userId="f12d8161b92efde7" providerId="LiveId" clId="{FCC2111F-D842-482A-A538-D482F9BB7349}" dt="2024-07-27T17:10:49.880" v="1487" actId="14100"/>
          <ac:spMkLst>
            <pc:docMk/>
            <pc:sldMk cId="4184012142" sldId="275"/>
            <ac:spMk id="3" creationId="{44547B00-AABF-FBA1-BA49-35713F5F6C6E}"/>
          </ac:spMkLst>
        </pc:spChg>
      </pc:sldChg>
      <pc:sldChg chg="addSp delSp modSp new mod">
        <pc:chgData name="VESHAL A" userId="f12d8161b92efde7" providerId="LiveId" clId="{FCC2111F-D842-482A-A538-D482F9BB7349}" dt="2024-07-27T17:15:57.610" v="1523" actId="1076"/>
        <pc:sldMkLst>
          <pc:docMk/>
          <pc:sldMk cId="2994460673" sldId="276"/>
        </pc:sldMkLst>
        <pc:spChg chg="del">
          <ac:chgData name="VESHAL A" userId="f12d8161b92efde7" providerId="LiveId" clId="{FCC2111F-D842-482A-A538-D482F9BB7349}" dt="2024-07-27T17:15:14.563" v="1514" actId="21"/>
          <ac:spMkLst>
            <pc:docMk/>
            <pc:sldMk cId="2994460673" sldId="276"/>
            <ac:spMk id="2" creationId="{5573426F-952C-5A2A-A9C1-216409F7E94C}"/>
          </ac:spMkLst>
        </pc:spChg>
        <pc:spChg chg="del">
          <ac:chgData name="VESHAL A" userId="f12d8161b92efde7" providerId="LiveId" clId="{FCC2111F-D842-482A-A538-D482F9BB7349}" dt="2024-07-27T17:15:11.186" v="1513" actId="22"/>
          <ac:spMkLst>
            <pc:docMk/>
            <pc:sldMk cId="2994460673" sldId="276"/>
            <ac:spMk id="3" creationId="{2DFF8A21-C1A1-87DD-549B-1D4B5603E39A}"/>
          </ac:spMkLst>
        </pc:spChg>
        <pc:picChg chg="add mod ord">
          <ac:chgData name="VESHAL A" userId="f12d8161b92efde7" providerId="LiveId" clId="{FCC2111F-D842-482A-A538-D482F9BB7349}" dt="2024-07-27T17:15:53.176" v="1521" actId="14100"/>
          <ac:picMkLst>
            <pc:docMk/>
            <pc:sldMk cId="2994460673" sldId="276"/>
            <ac:picMk id="5" creationId="{636984A8-4229-7D99-8D98-97D02C629F00}"/>
          </ac:picMkLst>
        </pc:picChg>
        <pc:picChg chg="add mod">
          <ac:chgData name="VESHAL A" userId="f12d8161b92efde7" providerId="LiveId" clId="{FCC2111F-D842-482A-A538-D482F9BB7349}" dt="2024-07-27T17:15:57.610" v="1523" actId="1076"/>
          <ac:picMkLst>
            <pc:docMk/>
            <pc:sldMk cId="2994460673" sldId="276"/>
            <ac:picMk id="7" creationId="{36FD4FE4-14FD-30F2-022B-DDDDD99EDD57}"/>
          </ac:picMkLst>
        </pc:picChg>
      </pc:sldChg>
      <pc:sldChg chg="addSp delSp modSp new mod ord">
        <pc:chgData name="VESHAL A" userId="f12d8161b92efde7" providerId="LiveId" clId="{FCC2111F-D842-482A-A538-D482F9BB7349}" dt="2024-07-27T17:14:50.373" v="1512"/>
        <pc:sldMkLst>
          <pc:docMk/>
          <pc:sldMk cId="1085118542" sldId="277"/>
        </pc:sldMkLst>
        <pc:spChg chg="del">
          <ac:chgData name="VESHAL A" userId="f12d8161b92efde7" providerId="LiveId" clId="{FCC2111F-D842-482A-A538-D482F9BB7349}" dt="2024-07-27T17:13:40.800" v="1498" actId="21"/>
          <ac:spMkLst>
            <pc:docMk/>
            <pc:sldMk cId="1085118542" sldId="277"/>
            <ac:spMk id="2" creationId="{0B18B479-BD28-5B06-6D2D-1BBCF224D50D}"/>
          </ac:spMkLst>
        </pc:spChg>
        <pc:spChg chg="del">
          <ac:chgData name="VESHAL A" userId="f12d8161b92efde7" providerId="LiveId" clId="{FCC2111F-D842-482A-A538-D482F9BB7349}" dt="2024-07-27T17:13:42.055" v="1499"/>
          <ac:spMkLst>
            <pc:docMk/>
            <pc:sldMk cId="1085118542" sldId="277"/>
            <ac:spMk id="3" creationId="{B6E4A130-113C-362A-83CC-20AA9352EE8D}"/>
          </ac:spMkLst>
        </pc:spChg>
        <pc:spChg chg="add del mod">
          <ac:chgData name="VESHAL A" userId="f12d8161b92efde7" providerId="LiveId" clId="{FCC2111F-D842-482A-A538-D482F9BB7349}" dt="2024-07-27T17:13:43.475" v="1500"/>
          <ac:spMkLst>
            <pc:docMk/>
            <pc:sldMk cId="1085118542" sldId="277"/>
            <ac:spMk id="4" creationId="{0B18B479-BD28-5B06-6D2D-1BBCF224D50D}"/>
          </ac:spMkLst>
        </pc:spChg>
        <pc:spChg chg="add del mod">
          <ac:chgData name="VESHAL A" userId="f12d8161b92efde7" providerId="LiveId" clId="{FCC2111F-D842-482A-A538-D482F9BB7349}" dt="2024-07-27T17:14:03.966" v="1502" actId="22"/>
          <ac:spMkLst>
            <pc:docMk/>
            <pc:sldMk cId="1085118542" sldId="277"/>
            <ac:spMk id="5" creationId="{14411039-3B4B-09A8-94A6-8DD9B2C3D0D2}"/>
          </ac:spMkLst>
        </pc:spChg>
        <pc:picChg chg="add mod ord">
          <ac:chgData name="VESHAL A" userId="f12d8161b92efde7" providerId="LiveId" clId="{FCC2111F-D842-482A-A538-D482F9BB7349}" dt="2024-07-27T17:14:42.012" v="1510" actId="1076"/>
          <ac:picMkLst>
            <pc:docMk/>
            <pc:sldMk cId="1085118542" sldId="277"/>
            <ac:picMk id="7" creationId="{2930857A-2D6F-76D6-CDCB-A81E872863D2}"/>
          </ac:picMkLst>
        </pc:picChg>
        <pc:picChg chg="add mod">
          <ac:chgData name="VESHAL A" userId="f12d8161b92efde7" providerId="LiveId" clId="{FCC2111F-D842-482A-A538-D482F9BB7349}" dt="2024-07-27T17:14:37.266" v="1509" actId="14100"/>
          <ac:picMkLst>
            <pc:docMk/>
            <pc:sldMk cId="1085118542" sldId="277"/>
            <ac:picMk id="9" creationId="{CDD06ADC-13E1-79D8-E564-2ADBA42ADBFE}"/>
          </ac:picMkLst>
        </pc:picChg>
      </pc:sldChg>
      <pc:sldChg chg="addSp delSp modSp new mod">
        <pc:chgData name="VESHAL A" userId="f12d8161b92efde7" providerId="LiveId" clId="{FCC2111F-D842-482A-A538-D482F9BB7349}" dt="2024-07-27T17:18:00.900" v="1549" actId="1076"/>
        <pc:sldMkLst>
          <pc:docMk/>
          <pc:sldMk cId="94201008" sldId="278"/>
        </pc:sldMkLst>
        <pc:spChg chg="del">
          <ac:chgData name="VESHAL A" userId="f12d8161b92efde7" providerId="LiveId" clId="{FCC2111F-D842-482A-A538-D482F9BB7349}" dt="2024-07-27T17:16:09.091" v="1525" actId="21"/>
          <ac:spMkLst>
            <pc:docMk/>
            <pc:sldMk cId="94201008" sldId="278"/>
            <ac:spMk id="2" creationId="{D8F4BCB4-0901-1593-385F-D200DA460DD7}"/>
          </ac:spMkLst>
        </pc:spChg>
        <pc:spChg chg="del mod">
          <ac:chgData name="VESHAL A" userId="f12d8161b92efde7" providerId="LiveId" clId="{FCC2111F-D842-482A-A538-D482F9BB7349}" dt="2024-07-27T17:16:31.411" v="1528" actId="22"/>
          <ac:spMkLst>
            <pc:docMk/>
            <pc:sldMk cId="94201008" sldId="278"/>
            <ac:spMk id="3" creationId="{B8357C88-BD26-E165-7FB3-9C77E3A9A001}"/>
          </ac:spMkLst>
        </pc:spChg>
        <pc:picChg chg="add mod ord">
          <ac:chgData name="VESHAL A" userId="f12d8161b92efde7" providerId="LiveId" clId="{FCC2111F-D842-482A-A538-D482F9BB7349}" dt="2024-07-27T17:18:00.900" v="1549" actId="1076"/>
          <ac:picMkLst>
            <pc:docMk/>
            <pc:sldMk cId="94201008" sldId="278"/>
            <ac:picMk id="5" creationId="{672112AE-3671-36B8-4DB2-5B76FD94FDF2}"/>
          </ac:picMkLst>
        </pc:picChg>
        <pc:picChg chg="add mod">
          <ac:chgData name="VESHAL A" userId="f12d8161b92efde7" providerId="LiveId" clId="{FCC2111F-D842-482A-A538-D482F9BB7349}" dt="2024-07-27T17:17:47.166" v="1546" actId="1076"/>
          <ac:picMkLst>
            <pc:docMk/>
            <pc:sldMk cId="94201008" sldId="278"/>
            <ac:picMk id="7" creationId="{9B25899E-3178-0384-5D07-4F7A84F4A9DD}"/>
          </ac:picMkLst>
        </pc:picChg>
      </pc:sldChg>
      <pc:sldChg chg="addSp delSp modSp new mod">
        <pc:chgData name="VESHAL A" userId="f12d8161b92efde7" providerId="LiveId" clId="{FCC2111F-D842-482A-A538-D482F9BB7349}" dt="2024-07-27T17:20:17.545" v="1576" actId="1076"/>
        <pc:sldMkLst>
          <pc:docMk/>
          <pc:sldMk cId="297571530" sldId="279"/>
        </pc:sldMkLst>
        <pc:spChg chg="del">
          <ac:chgData name="VESHAL A" userId="f12d8161b92efde7" providerId="LiveId" clId="{FCC2111F-D842-482A-A538-D482F9BB7349}" dt="2024-07-27T17:18:08.955" v="1551" actId="21"/>
          <ac:spMkLst>
            <pc:docMk/>
            <pc:sldMk cId="297571530" sldId="279"/>
            <ac:spMk id="2" creationId="{8B7FD6F4-17AC-60D6-BEDA-5A8D14D88B31}"/>
          </ac:spMkLst>
        </pc:spChg>
        <pc:spChg chg="del mod">
          <ac:chgData name="VESHAL A" userId="f12d8161b92efde7" providerId="LiveId" clId="{FCC2111F-D842-482A-A538-D482F9BB7349}" dt="2024-07-27T17:18:41.751" v="1554" actId="22"/>
          <ac:spMkLst>
            <pc:docMk/>
            <pc:sldMk cId="297571530" sldId="279"/>
            <ac:spMk id="3" creationId="{71CA944D-747B-B70A-B097-B63F4102128E}"/>
          </ac:spMkLst>
        </pc:spChg>
        <pc:spChg chg="add del mod">
          <ac:chgData name="VESHAL A" userId="f12d8161b92efde7" providerId="LiveId" clId="{FCC2111F-D842-482A-A538-D482F9BB7349}" dt="2024-07-27T17:19:44.893" v="1569" actId="21"/>
          <ac:spMkLst>
            <pc:docMk/>
            <pc:sldMk cId="297571530" sldId="279"/>
            <ac:spMk id="9" creationId="{C5B52ECC-EC53-52D5-0222-68D3703117EF}"/>
          </ac:spMkLst>
        </pc:spChg>
        <pc:picChg chg="add del mod ord">
          <ac:chgData name="VESHAL A" userId="f12d8161b92efde7" providerId="LiveId" clId="{FCC2111F-D842-482A-A538-D482F9BB7349}" dt="2024-07-27T17:19:34.065" v="1567" actId="21"/>
          <ac:picMkLst>
            <pc:docMk/>
            <pc:sldMk cId="297571530" sldId="279"/>
            <ac:picMk id="5" creationId="{29DBD5D3-0E42-CA6E-EEAB-6C1F2BD5610C}"/>
          </ac:picMkLst>
        </pc:picChg>
        <pc:picChg chg="add mod">
          <ac:chgData name="VESHAL A" userId="f12d8161b92efde7" providerId="LiveId" clId="{FCC2111F-D842-482A-A538-D482F9BB7349}" dt="2024-07-27T17:20:17.545" v="1576" actId="1076"/>
          <ac:picMkLst>
            <pc:docMk/>
            <pc:sldMk cId="297571530" sldId="279"/>
            <ac:picMk id="7" creationId="{0DED4572-DA89-14DC-0F1B-86C4FDF74508}"/>
          </ac:picMkLst>
        </pc:picChg>
        <pc:picChg chg="add mod">
          <ac:chgData name="VESHAL A" userId="f12d8161b92efde7" providerId="LiveId" clId="{FCC2111F-D842-482A-A538-D482F9BB7349}" dt="2024-07-27T17:20:16.046" v="1575" actId="1076"/>
          <ac:picMkLst>
            <pc:docMk/>
            <pc:sldMk cId="297571530" sldId="279"/>
            <ac:picMk id="11" creationId="{7BCC3DAB-D311-2EAF-32D5-A5E75B9631A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27-07-2024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7/27/2024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7/27/2024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7/27/2024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7/27/2024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7/27/2024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7/27/2024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7/27/2024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7/27/2024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7/27/2024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7/27/2024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7/27/2024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7/27/2024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6533" y="-122569"/>
            <a:ext cx="10993549" cy="1475013"/>
          </a:xfrm>
        </p:spPr>
        <p:txBody>
          <a:bodyPr>
            <a:normAutofit/>
          </a:bodyPr>
          <a:lstStyle/>
          <a:p>
            <a:r>
              <a:rPr lang="en-GB" sz="3600" dirty="0"/>
              <a:t>Student </a:t>
            </a:r>
            <a:r>
              <a:rPr lang="en-GB" dirty="0"/>
              <a:t>Details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1352445"/>
            <a:ext cx="10993546" cy="2402183"/>
          </a:xfrm>
        </p:spPr>
        <p:txBody>
          <a:bodyPr>
            <a:normAutofit fontScale="70000" lnSpcReduction="20000"/>
          </a:bodyPr>
          <a:lstStyle/>
          <a:p>
            <a:r>
              <a:rPr lang="en-GB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 </a:t>
            </a:r>
            <a:r>
              <a:rPr lang="en-GB" sz="1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A.V</a:t>
            </a:r>
            <a:r>
              <a:rPr lang="en-GB" sz="1900" cap="none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eshal</a:t>
            </a:r>
            <a:endParaRPr lang="en-GB" sz="1900" b="1" cap="non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RRN: </a:t>
            </a:r>
            <a:r>
              <a:rPr lang="en-GB" sz="1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220071601269</a:t>
            </a:r>
          </a:p>
          <a:p>
            <a:r>
              <a:rPr lang="en-GB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SKILLBUILD EMAIL-</a:t>
            </a:r>
            <a:r>
              <a:rPr lang="en-GB" sz="19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r>
              <a:rPr lang="en-GB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GB" sz="2000" cap="non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aveshal.2005@gmail.com</a:t>
            </a:r>
            <a:endParaRPr lang="en-GB" sz="1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SKILLBUILD UNDER: </a:t>
            </a:r>
            <a:r>
              <a:rPr lang="en-GB" sz="1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dgt</a:t>
            </a:r>
            <a:endParaRPr lang="en-GB" sz="1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College name: </a:t>
            </a:r>
            <a:r>
              <a:rPr lang="en-IN" altLang="en-GB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b.s.abdur</a:t>
            </a:r>
            <a:r>
              <a:rPr lang="en-IN" altLang="en-GB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IN" altLang="en-GB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rahman</a:t>
            </a:r>
            <a:r>
              <a:rPr lang="en-IN" altLang="en-GB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crescent institute of science and technology </a:t>
            </a:r>
            <a:endParaRPr lang="en-GB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College state: </a:t>
            </a:r>
            <a:r>
              <a:rPr lang="en-GB" sz="1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Tamil </a:t>
            </a:r>
            <a:r>
              <a:rPr lang="en-GB" sz="1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nadu</a:t>
            </a:r>
            <a:endParaRPr lang="en-GB" sz="1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AICTE INTERNSHIP STUDENT REGISTRATION ID:</a:t>
            </a:r>
            <a:r>
              <a:rPr lang="en-IN" sz="2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/>
              </a:rPr>
              <a:t>  </a:t>
            </a:r>
            <a:r>
              <a:rPr lang="en-IN" sz="20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/>
              </a:rPr>
              <a:t>STU66608c0f9b3d81717603343</a:t>
            </a:r>
            <a:endParaRPr lang="en-GB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6533" y="3602736"/>
            <a:ext cx="11260667" cy="2798065"/>
          </a:xfrm>
          <a:prstGeom prst="rect">
            <a:avLst/>
          </a:prstGeom>
        </p:spPr>
      </p:pic>
      <p:pic>
        <p:nvPicPr>
          <p:cNvPr id="4" name="image1.jpeg">
            <a:extLst>
              <a:ext uri="{FF2B5EF4-FFF2-40B4-BE49-F238E27FC236}">
                <a16:creationId xmlns:a16="http://schemas.microsoft.com/office/drawing/2014/main" id="{7D00D0FD-3FDE-45A5-0AA1-10DA8DF5A55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918742" y="956563"/>
            <a:ext cx="1788458" cy="207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2800"/>
              <a:t>WHO ARE THE END USERS of this project?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04468"/>
            <a:ext cx="11029615" cy="50821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end users of this Netflix clone project are:</a:t>
            </a:r>
          </a:p>
          <a:p>
            <a:pPr marL="0" indent="0"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Aspiring Web Developers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Individuals learning front-end development and seeking to enhance their skills.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Potential Employers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Recruiters and hiring managers evaluating your skills and portfolio.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Students and Educators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Those in educational settings using the project as a learning or teaching tool.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Freelancers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Web developers showcasing their capabilities to potential clients.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Hobbyists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Individuals interested in web development for personal growth or leisure.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6.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Development Teams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Using the project as a reference for best practices in modular design and responsive development.</a:t>
            </a:r>
            <a:r>
              <a:rPr lang="en-IN" sz="1600" dirty="0"/>
              <a:t> </a:t>
            </a:r>
          </a:p>
          <a:p>
            <a:pPr marL="0" indent="0">
              <a:buNone/>
            </a:pP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7.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Portfolio Reviewers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Industry professionals and mentors providing feedback on the project to help improve the developer’s skills.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8.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Peer Developers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Fellow developers reviewing and learning from the project, sharing knowledge and insights.</a:t>
            </a:r>
          </a:p>
          <a:p>
            <a:pPr marL="0" indent="0"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54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93812"/>
            <a:ext cx="11029616" cy="1188720"/>
          </a:xfrm>
        </p:spPr>
        <p:txBody>
          <a:bodyPr anchor="ctr"/>
          <a:lstStyle/>
          <a:p>
            <a:br>
              <a:rPr lang="en-US" sz="2800"/>
            </a:br>
            <a:r>
              <a:rPr lang="en-US" sz="2800"/>
              <a:t>YOUR SOLUTION AND ITS VALUE PROPOSITION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2074646"/>
            <a:ext cx="11029615" cy="3634486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Solution:</a:t>
            </a: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Netflix clone project provides a practical solution for learning and demonstrating front-end web development skills. By replicating a well-known streaming platform's interface, it includes:</a:t>
            </a:r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UI Design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A visually appealing and modern user interface.</a:t>
            </a:r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Responsive Layout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Ensures the site works well on various devices and screen sizes.</a:t>
            </a:r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Modular Architecture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Divides the project into reusable components for better organization and maintenance.</a:t>
            </a:r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Interactive Features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Includes dynamic elements such as search functionality, hover effects, and modals.</a:t>
            </a:r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Accessibility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Implements best practices to make the site usable for people with disabilities.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851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F0EC2-1D32-70AE-CBC4-0CC8EE6D3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905256"/>
            <a:ext cx="11029615" cy="54772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Value Proposition:</a:t>
            </a:r>
          </a:p>
          <a:p>
            <a:pPr marL="0" indent="0">
              <a:buNone/>
            </a:pPr>
            <a:endParaRPr lang="en-US" b="1" dirty="0"/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Skill Demonstration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Showcases proficiency in HTML and CSS, crucial for front-end development roles.</a:t>
            </a:r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Portfolio Enhancement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Adds a substantial project to your portfolio, making you stand out to potential employers or clients.</a:t>
            </a:r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Learning Experience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Provides hands-on experience in creating a complex web application, enhancing understanding of web development concepts.</a:t>
            </a:r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Reusability and Scalability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The modular approach makes it easy to expand the project with new features or integrate with backend services.</a:t>
            </a:r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Customization and Personalization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Demonstrates the ability to tailor web applications to specific design requirements and user needs.</a:t>
            </a:r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Professional Development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Offers a platform to practice and refine coding, design, and project management skills.</a:t>
            </a:r>
          </a:p>
          <a:p>
            <a:pPr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Peer and Mentor Feedback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Serves as a project for receiving constructive feedback from industry professionals and peers, aiding in skill improvement.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7313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93812"/>
            <a:ext cx="11029616" cy="1188720"/>
          </a:xfrm>
        </p:spPr>
        <p:txBody>
          <a:bodyPr anchor="ctr"/>
          <a:lstStyle/>
          <a:p>
            <a:r>
              <a:rPr lang="en-US" dirty="0"/>
              <a:t>How did you customize the project and make it your 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435608"/>
            <a:ext cx="11029615" cy="5312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Customizing the Netflix clone project and making it your own involves several key steps: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1. Unique Design Elements: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Custom Color Scheme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Applied a personalized color palette different from Netflix's red and black.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Typography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Used unique fonts for headings, text, and navigation, enhancing visual appeal.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Animations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Implemented custom animations and transitions for a distinctive look and feel.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2. Personalized Content: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Custom Images and Videos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Replaced Netflix’s media with your own selections to reflect a personal or thematic choice.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Content Categories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Created and named categories that match your interests or specific use cases (e.g., “My Favorites,” “Recently Added”).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3. Enhanced Functionality: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Search Bar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Added advanced search features like auto-suggestions or filters.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Interactive Features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Implemented custom hover effects, sliders, and modals for detailed content views.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386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1B977-A7C3-F4ED-96E9-E3D2EB5B8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859536"/>
            <a:ext cx="11029615" cy="565099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4. Responsive Design: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Media Queries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Applied custom responsive design rules to ensure the site looks good on all devices, including phones, tablets, and desktops.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Flexible Layouts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Adjusted grid and layout structures to better fit different screen sizes.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5. Accessibility Improvements: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ARIA Labels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Added ARIA labels and roles to improve accessibility for users with screen readers.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Keyboard Navigation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Ensured all interactive elements are navigable via keyboard.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6. Additional Features: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Dark Mode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Implemented a toggle for light and dark themes.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Mock User Authentication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Created a simulated login page for a more realistic user experience.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Profile Management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Added options to switch between different user profiles.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7. Code Organization: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Modular Components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Structured the project using modular HTML and CSS components, making it easier to manage and expand.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Custom Icons and Graphics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Designed or sourced unique icons and graphics to personalize the UI further.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0544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93812"/>
            <a:ext cx="11029616" cy="1188720"/>
          </a:xfrm>
        </p:spPr>
        <p:txBody>
          <a:bodyPr anchor="ctr"/>
          <a:lstStyle/>
          <a:p>
            <a:r>
              <a:rPr lang="en-GB" dirty="0"/>
              <a:t>MODELLING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343" y="1498574"/>
            <a:ext cx="11029615" cy="535942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In the Netflix clone project, </a:t>
            </a: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involves structuring and designing different components to replicate the features and layout of the original Netflix interface. Here's how modeling can be applied:</a:t>
            </a:r>
          </a:p>
          <a:p>
            <a:pPr marL="0" indent="0">
              <a:buNone/>
            </a:pPr>
            <a:endParaRPr lang="en-US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1. Component Modeling: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Header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Includes logo, navigation links, search bar, and user profile. Model this as a flexible, reusable component.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Hero Section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Models the featured content display, including a prominent image or video with a title and call-to-action buttons.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Content Rows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Represents different categories of content (e.g., Trending, Top Picks) as distinct, scrollable sections.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Thumbnails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Models individual movie or show items with images, titles, and hover effects.</a:t>
            </a:r>
          </a:p>
          <a:p>
            <a:pPr marL="0" indent="0">
              <a:buNone/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2. Layout Modeling: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Grid Layout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Uses CSS Grid or Flexbox to organize content into rows and columns, ensuring a responsive design.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Responsive Breakpoints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Models how the layout adjusts for various screen sizes and orientations (e.g., mobile, tablet, desktop).</a:t>
            </a:r>
          </a:p>
          <a:p>
            <a:pPr marL="0" indent="0">
              <a:buNone/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3. Interaction Modeling: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Hover Effects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Models user interactions with hover states on thumbnails and buttons.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Modals and Pop-ups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Models how detailed content or additional information is displayed in modals.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081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47B00-AABF-FBA1-BA49-35713F5F6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704088"/>
            <a:ext cx="11029615" cy="4608576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4. Behavioral Modeling: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Search Functionality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Models the behavior of the search bar, including input handling and dynamic results display.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Dynamic Content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Models how content dynamically updates based on user interactions or selections.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5. Accessibility Modeling: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ARIA Roles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Models the accessibility features by adding ARIA labels and roles to interactive elements.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Keyboard Navigation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Ensures that all interactive elements are accessible via keyboard.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6. Data Modeling (for future expansion):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Content Structure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Models how content is structured, including categories, item details, and metadata.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User Profiles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Models how user profiles are managed, including preferences and viewing history.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84012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93812"/>
            <a:ext cx="11029616" cy="1188720"/>
          </a:xfrm>
        </p:spPr>
        <p:txBody>
          <a:bodyPr anchor="ctr"/>
          <a:lstStyle/>
          <a:p>
            <a:r>
              <a:rPr lang="en-GB"/>
              <a:t>Results</a:t>
            </a: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B6F039-2AF3-57D9-EFF9-F21BD3A74B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2536" y="1682532"/>
            <a:ext cx="7708391" cy="4196165"/>
          </a:xfrm>
        </p:spPr>
      </p:pic>
    </p:spTree>
    <p:extLst>
      <p:ext uri="{BB962C8B-B14F-4D97-AF65-F5344CB8AC3E}">
        <p14:creationId xmlns:p14="http://schemas.microsoft.com/office/powerpoint/2010/main" val="3319627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930857A-2D6F-76D6-CDCB-A81E872863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5545" y="617040"/>
            <a:ext cx="6706743" cy="3005627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D06ADC-13E1-79D8-E564-2ADBA42AD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1537" y="3759827"/>
            <a:ext cx="6706742" cy="301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118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6984A8-4229-7D99-8D98-97D02C629F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560" y="817233"/>
            <a:ext cx="7132320" cy="266858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FD4FE4-14FD-30F2-022B-DDDDD99ED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968" y="3663396"/>
            <a:ext cx="7482471" cy="297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460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39496"/>
            <a:ext cx="11029616" cy="1188720"/>
          </a:xfrm>
        </p:spPr>
        <p:txBody>
          <a:bodyPr>
            <a:normAutofit/>
          </a:bodyPr>
          <a:lstStyle/>
          <a:p>
            <a:r>
              <a:rPr lang="en-GB" dirty="0"/>
              <a:t>PROJECT TITLE/Problem Statement</a:t>
            </a:r>
            <a:br>
              <a:rPr lang="en-GB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64" y="1408176"/>
            <a:ext cx="11029615" cy="533095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Statement:</a:t>
            </a:r>
          </a:p>
          <a:p>
            <a:pPr marL="0" indent="0" algn="just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objective of this project is to create a clone of NETFLIX website using CSS and HTML . The clone should replicate the layout and design of NETFLIX’s homepage, including the navigation bar, search bar, and other key elements. The project aims to enhance  skills in front-end web development, particularly in using HTML for structure and CSS for responsive design and styling.</a:t>
            </a:r>
          </a:p>
          <a:p>
            <a:pPr marL="0" indent="0" algn="just">
              <a:buNone/>
            </a:pPr>
            <a:r>
              <a:rPr lang="en-IN" altLang="en-US" dirty="0">
                <a:latin typeface="Arial" panose="020B0604020202020204" pitchFamily="34" charset="0"/>
                <a:cs typeface="Arial" panose="020B0604020202020204" pitchFamily="34" charset="0"/>
              </a:rPr>
              <a:t>one of the favourite and best streaming service website but user faces some difficulties facing on Signing-in or creating account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 a mini NETFLIX clone app that allows users to browse and search for movies, TV shows, Documentaries and Biography. The app should include the following features:</a:t>
            </a:r>
          </a:p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Home Page: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Display a list of popular movies and TV shows.</a:t>
            </a:r>
          </a:p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Search Functionality: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Allow users to search for movies, TV shows, Documentaries and Biography. </a:t>
            </a:r>
          </a:p>
          <a:p>
            <a:pPr marL="0" indent="0" algn="just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Brief information: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shows a brief statement on how to watch movies or series in NETFLIX , how to where to watch any series or movies and there is section for kids which is dedicated for kids .</a:t>
            </a:r>
          </a:p>
          <a:p>
            <a:pPr marL="0" indent="0" algn="just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Frequently Asked Question: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Display information about the question that have been asked and query made by most of the Customers or Reviewers about NETFLIX </a:t>
            </a:r>
          </a:p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Responsive Design: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Ensure the website is fully responsive and works well on different devices (desktops, tablets, and mobile phones).</a:t>
            </a:r>
          </a:p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Technical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Requireme</a:t>
            </a:r>
            <a:r>
              <a:rPr lang="en-IN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nt</a:t>
            </a:r>
            <a:r>
              <a:rPr lang="en-IN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IN" altLang="en-US" dirty="0">
                <a:latin typeface="Arial" panose="020B0604020202020204" pitchFamily="34" charset="0"/>
                <a:cs typeface="Arial" panose="020B0604020202020204" pitchFamily="34" charset="0"/>
              </a:rPr>
              <a:t>front end web development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CSS and HTML for the front-end design.</a:t>
            </a:r>
          </a:p>
        </p:txBody>
      </p:sp>
    </p:spTree>
    <p:extLst>
      <p:ext uri="{BB962C8B-B14F-4D97-AF65-F5344CB8AC3E}">
        <p14:creationId xmlns:p14="http://schemas.microsoft.com/office/powerpoint/2010/main" val="4428357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2112AE-3671-36B8-4DB2-5B76FD94FD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7854" y="574999"/>
            <a:ext cx="6367613" cy="308260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25899E-3178-0384-5D07-4F7A84F4A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455" y="3707061"/>
            <a:ext cx="6672413" cy="307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01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DED4572-DA89-14DC-0F1B-86C4FDF74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7842" y="2488492"/>
            <a:ext cx="8262450" cy="40042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CC3DAB-D311-2EAF-32D5-A5E75B963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3095" y="728489"/>
            <a:ext cx="6989064" cy="163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15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93812"/>
            <a:ext cx="11029616" cy="1188720"/>
          </a:xfrm>
        </p:spPr>
        <p:txBody>
          <a:bodyPr anchor="ctr"/>
          <a:lstStyle/>
          <a:p>
            <a:r>
              <a:rPr lang="en-GB"/>
              <a:t>links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2074646"/>
            <a:ext cx="11029615" cy="363448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589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0876"/>
            <a:ext cx="11029615" cy="4372764"/>
          </a:xfrm>
        </p:spPr>
        <p:txBody>
          <a:bodyPr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Project Overview</a:t>
            </a:r>
            <a:r>
              <a:rPr lang="en-IN" alt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Header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Netflix logo, navigation links, search bar, user profile.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Hero Section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Featured content with title, description, and action buttons.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Content Sections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Rows of thumbnails for categories like Trending, Top Picks, and My List.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Footer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Links to help, terms of service, and social media.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project showcases layout, styling, and responsive design using HTML and CSS.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IN" alt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Who are the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End Users: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end users of a Netflix clone project are primarily: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 Potential Employers or Clients: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Showcasing your front-end development skills.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Developers and Designers: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Learning or referencing HTML and CSS techniques.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Students and Educators: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Teaching and learning web development concepts.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Hobbyists and Enthusiasts: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Exploring web development as a hobby or interest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803B158-B284-5DAE-B210-EC3E2139A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825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F4F63-6B4A-61C2-4957-96C0AB8E7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658368"/>
            <a:ext cx="11029615" cy="58613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>
                <a:latin typeface="Arial" panose="020B0604020202020204" pitchFamily="34" charset="0"/>
                <a:cs typeface="Arial" panose="020B0604020202020204" pitchFamily="34" charset="0"/>
              </a:rPr>
              <a:t>SOLUTION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Netflix clone project provides a solution for those looking to learn and demonstrate front-end web development skills. By replicating a popular streaming platform's interface, the project encompasses: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HTML Structure: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Creating a robust and semantic layout.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CSS Styling: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Designing visually appealing and responsive web pages.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Responsive Design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Ensuring the site looks good on all device sizes.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User Interface Design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Implementing modern UI elements and interactions.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VALUE PROPOSITION: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Skill Showcase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Demonstrates proficiency in HTML and CSS, crucial for front-end development roles.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Portfolio Enhancement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Adds a substantial project to your portfolio, making you stand out to potential employers or clients.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 Learning Experience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Offers a hands-on way to understand and practice web development concepts.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Usability Testing: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Provides a platform to test and improve user interface and user experience skills.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Versatility: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Can be expanded to include JavaScript, backend integration, or additional features, demonstrating a broader skill set.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This project serves as both a learning tool and a professional asset, highlighting your ability to create functional and visually appealing web applications.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205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5D340-E4A1-CB7A-D277-9D3C5138D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847012"/>
            <a:ext cx="11029616" cy="701702"/>
          </a:xfrm>
        </p:spPr>
        <p:txBody>
          <a:bodyPr>
            <a:normAutofit fontScale="90000"/>
          </a:bodyPr>
          <a:lstStyle/>
          <a:p>
            <a:r>
              <a:rPr lang="en-IN" altLang="en-US" sz="2800" dirty="0">
                <a:latin typeface="Franklin Gothic Demi" panose="020B0703020102020204" charset="0"/>
                <a:cs typeface="Franklin Gothic Demi" panose="020B0703020102020204" charset="0"/>
              </a:rPr>
              <a:t>How did  you </a:t>
            </a:r>
            <a:r>
              <a:rPr lang="en-IN" altLang="en-US" sz="2800" dirty="0">
                <a:latin typeface="Franklin Gothic Demi" panose="020B0703020102020204" charset="0"/>
                <a:cs typeface="Franklin Gothic Demi" panose="020B0703020102020204" charset="0"/>
                <a:sym typeface="+mn-ea"/>
              </a:rPr>
              <a:t>customise the project and make it your own?</a:t>
            </a:r>
            <a:br>
              <a:rPr lang="en-US" sz="2800" dirty="0">
                <a:latin typeface="Franklin Gothic Demi" panose="020B0703020102020204" charset="0"/>
                <a:cs typeface="Franklin Gothic Demi" panose="020B0703020102020204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9A85B-1972-AD61-BB48-ECAD6F45D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608" y="1380743"/>
            <a:ext cx="11029615" cy="50700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 customize your Netflix clone project, you can:</a:t>
            </a:r>
          </a:p>
          <a:p>
            <a:pPr marL="0" indent="0"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. Design Enhancements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Use a unique color scheme, typography, and animations.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Content Customization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Add your own images, videos, and custom content categories.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UI Improvements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Enhance the search bar, add interactive elements like sliders and modals.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Responsive Design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Use media queries for different devices and a flexible grid system.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Accessibility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Add ARIA labels and ensure keyboard navigation.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6. A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dditional Features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Implement dark mode, mock login, and profile management</a:t>
            </a:r>
            <a:r>
              <a:rPr lang="en-US" sz="1400" dirty="0"/>
              <a:t>.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808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19680-2E8D-310B-B613-8F6688974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4A04D-3525-5DF5-6BE9-0AF865ABF5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029968"/>
            <a:ext cx="11029615" cy="363448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A modular approach divides the Netflix clone project into reusable components:</a:t>
            </a:r>
          </a:p>
          <a:p>
            <a:pPr marL="0" indent="0">
              <a:buNone/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. Header Component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Logo, navigation links, search bar, user profile.</a:t>
            </a:r>
          </a:p>
          <a:p>
            <a:pPr marL="0" indent="0"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Hero Section Component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Featured content with title, description, action buttons.</a:t>
            </a:r>
          </a:p>
          <a:p>
            <a:pPr marL="0" indent="0"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. Content Row Component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Rows for different content categories.</a:t>
            </a:r>
          </a:p>
          <a:p>
            <a:pPr marL="0" indent="0"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Thumbnail Component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Individual movie/show items with hover effects.</a:t>
            </a:r>
          </a:p>
          <a:p>
            <a:pPr marL="0" indent="0"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Footer Component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Links to help, terms of service, social media.</a:t>
            </a:r>
          </a:p>
          <a:p>
            <a:pPr marL="0" indent="0"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6. </a:t>
            </a:r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Utility Components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0" indent="0"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  - Search Component: Manages search functionality.</a:t>
            </a:r>
          </a:p>
          <a:p>
            <a:pPr marL="0" indent="0"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  - Modal Component: Displays detailed content information.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4477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836FE-8BA4-F259-D5CB-CA9B5FD11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51740"/>
          </a:xfrm>
        </p:spPr>
        <p:txBody>
          <a:bodyPr/>
          <a:lstStyle/>
          <a:p>
            <a:r>
              <a:rPr lang="en-IN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A6278-2E6B-C001-CF28-A287F57C8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608" y="1078026"/>
            <a:ext cx="11029615" cy="5487366"/>
          </a:xfrm>
        </p:spPr>
        <p:txBody>
          <a:bodyPr/>
          <a:lstStyle/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result of the Netflix clone project is a visually appealing, responsive web application that mimics the user interface of Netflix. It includes: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 Modern UI: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Header, hero section, content rows, thumbnails, and footer.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Responsive Design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Works well on desktops, tablets, and smartphones.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 Enhanced User Experience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Smooth animations, interactive elements, and customized content.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Showcase of Skills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Demonstrates proficiency in HTML, CSS, and web design principles.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3113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PROJECT 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27048"/>
            <a:ext cx="11029615" cy="5239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Purpose: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purpose of the Netflix clone project is to demonstrate and enhance front-end development skills using HTML and CSS by replicating a popular streaming platform's interface.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Scope: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UI Components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Header, hero section, content rows, thumbnails, and footer.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Responsive Design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Adaptable to various screen sizes and devices.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Interactive Elements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Search functionality, hover effects, and modals.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Customization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Personalized design elements, content, and user interactions.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Accessibility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Ensuring usability for all users, including those with disabilities.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653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41EB4-2F2B-5A17-403B-66DADC0E0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E998B-AA69-C465-9914-A14EF098C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02536"/>
            <a:ext cx="11029615" cy="45445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Objectives of the Netflix Clone Project Course: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Learn HTML and CSS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Understand the fundamentals and advanced concepts of HTML and CSS.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 UI Design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Create a modern and visually appealing user interface.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Responsive Design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Develop a website that works seamlessly on various devices.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 Modular Approach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Implement a modular design for better organization and reusability of code.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Interactive Featu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re: Add dynamic and interactive elements such as hover effects, search functionality, and modals.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 Customization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Learn to personalize design elements and content.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Accessibility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Ensure the website is accessible to all users, including those with disabilities.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 Project Management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Gain experience in planning, developing, and refining a complete web project.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9.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Portfolio Enhancement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Create a portfolio project that showcases your front-end development skills to potential employers or clients.</a:t>
            </a:r>
          </a:p>
          <a:p>
            <a:pPr marL="0" indent="0"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 Problem-Solving Skills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Develop the ability to troubleshoot and solve common web development challenges.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319661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BM template.pptx" id="{DD7D02DF-74B2-BE46-8E60-C19E1E020CC7}" vid="{4A44C851-0219-434E-AA92-1FCB39E6E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1E7CA09-9778-4414-AE97-8064B12DA30E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16c05727-aa75-4e4a-9b5f-8a80a1165891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360</TotalTime>
  <Words>2377</Words>
  <Application>Microsoft Office PowerPoint</Application>
  <PresentationFormat>Widescreen</PresentationFormat>
  <Paragraphs>197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Franklin Gothic Book</vt:lpstr>
      <vt:lpstr>Franklin Gothic Demi</vt:lpstr>
      <vt:lpstr>Helvetica Neue</vt:lpstr>
      <vt:lpstr>Wingdings 2</vt:lpstr>
      <vt:lpstr>DividendVTI</vt:lpstr>
      <vt:lpstr>Student Details</vt:lpstr>
      <vt:lpstr>PROJECT TITLE/Problem Statement </vt:lpstr>
      <vt:lpstr>AGENDA</vt:lpstr>
      <vt:lpstr>PowerPoint Presentation</vt:lpstr>
      <vt:lpstr>How did  you customise the project and make it your own? </vt:lpstr>
      <vt:lpstr>Modelling </vt:lpstr>
      <vt:lpstr>Results</vt:lpstr>
      <vt:lpstr>PROJECT  OVERVIEW</vt:lpstr>
      <vt:lpstr>OBJECTIVES:</vt:lpstr>
      <vt:lpstr>WHO ARE THE END USERS of this project?</vt:lpstr>
      <vt:lpstr> YOUR SOLUTION AND ITS VALUE PROPOSITION</vt:lpstr>
      <vt:lpstr>PowerPoint Presentation</vt:lpstr>
      <vt:lpstr>How did you customize the project and make it your own</vt:lpstr>
      <vt:lpstr>PowerPoint Presentation</vt:lpstr>
      <vt:lpstr>MODELLING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VESHAL A</cp:lastModifiedBy>
  <cp:revision>4</cp:revision>
  <dcterms:created xsi:type="dcterms:W3CDTF">2021-05-26T16:50:10Z</dcterms:created>
  <dcterms:modified xsi:type="dcterms:W3CDTF">2024-07-27T17:31:20Z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